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83C4-8C95-4FCC-B859-700E61386699}" type="datetimeFigureOut">
              <a:rPr lang="es-CO" smtClean="0"/>
              <a:t>24/06/2020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BC53-B76E-4F64-A2D4-A9E9EBBBCA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82841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83C4-8C95-4FCC-B859-700E61386699}" type="datetimeFigureOut">
              <a:rPr lang="es-CO" smtClean="0"/>
              <a:t>24/06/2020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BC53-B76E-4F64-A2D4-A9E9EBBBCA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854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83C4-8C95-4FCC-B859-700E61386699}" type="datetimeFigureOut">
              <a:rPr lang="es-CO" smtClean="0"/>
              <a:t>24/06/2020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BC53-B76E-4F64-A2D4-A9E9EBBBCA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73885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83C4-8C95-4FCC-B859-700E61386699}" type="datetimeFigureOut">
              <a:rPr lang="es-CO" smtClean="0"/>
              <a:t>24/06/2020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BC53-B76E-4F64-A2D4-A9E9EBBBCA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7117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83C4-8C95-4FCC-B859-700E61386699}" type="datetimeFigureOut">
              <a:rPr lang="es-CO" smtClean="0"/>
              <a:t>24/06/2020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BC53-B76E-4F64-A2D4-A9E9EBBBCA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051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83C4-8C95-4FCC-B859-700E61386699}" type="datetimeFigureOut">
              <a:rPr lang="es-CO" smtClean="0"/>
              <a:t>24/06/2020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BC53-B76E-4F64-A2D4-A9E9EBBBCA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487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83C4-8C95-4FCC-B859-700E61386699}" type="datetimeFigureOut">
              <a:rPr lang="es-CO" smtClean="0"/>
              <a:t>24/06/2020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BC53-B76E-4F64-A2D4-A9E9EBBBCA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3192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83C4-8C95-4FCC-B859-700E61386699}" type="datetimeFigureOut">
              <a:rPr lang="es-CO" smtClean="0"/>
              <a:t>24/06/2020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BC53-B76E-4F64-A2D4-A9E9EBBBCA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14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83C4-8C95-4FCC-B859-700E61386699}" type="datetimeFigureOut">
              <a:rPr lang="es-CO" smtClean="0"/>
              <a:t>24/06/2020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BC53-B76E-4F64-A2D4-A9E9EBBBCA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4050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83C4-8C95-4FCC-B859-700E61386699}" type="datetimeFigureOut">
              <a:rPr lang="es-CO" smtClean="0"/>
              <a:t>24/06/2020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BC53-B76E-4F64-A2D4-A9E9EBBBCA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6616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83C4-8C95-4FCC-B859-700E61386699}" type="datetimeFigureOut">
              <a:rPr lang="es-CO" smtClean="0"/>
              <a:t>24/06/2020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BC53-B76E-4F64-A2D4-A9E9EBBBCA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7606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C83C4-8C95-4FCC-B859-700E61386699}" type="datetimeFigureOut">
              <a:rPr lang="es-CO" smtClean="0"/>
              <a:t>24/06/2020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9BC53-B76E-4F64-A2D4-A9E9EBBBCA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3334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BB83F72-0E02-480E-89A7-237C0033C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96" y="0"/>
            <a:ext cx="10515600" cy="889109"/>
          </a:xfr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>
              <a:lnSpc>
                <a:spcPts val="6000"/>
              </a:lnSpc>
            </a:pPr>
            <a:r>
              <a:rPr lang="es-CO" sz="7200" spc="100" dirty="0" smtClean="0">
                <a:solidFill>
                  <a:srgbClr val="F909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n José" pitchFamily="50" charset="0"/>
                <a:ea typeface="+mn-ea"/>
                <a:cs typeface="+mn-cs"/>
              </a:rPr>
              <a:t>Oferta de Productos </a:t>
            </a:r>
            <a:endParaRPr lang="es-CO" sz="7200" spc="100" dirty="0">
              <a:solidFill>
                <a:srgbClr val="F9093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on José" pitchFamily="50" charset="0"/>
              <a:ea typeface="+mn-ea"/>
              <a:cs typeface="+mn-cs"/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E52EAE7-B1C9-4AE9-9D1C-FAA083E39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3883" y="5817929"/>
            <a:ext cx="10515600" cy="889108"/>
          </a:xfrm>
        </p:spPr>
        <p:txBody>
          <a:bodyPr/>
          <a:lstStyle/>
          <a:p>
            <a:pPr algn="ctr"/>
            <a:r>
              <a:rPr lang="es-CO" spc="700" dirty="0">
                <a:latin typeface="Futura Bk BT" panose="020B0502020204020303" pitchFamily="34" charset="0"/>
              </a:rPr>
              <a:t>TEMPORADA</a:t>
            </a:r>
          </a:p>
          <a:p>
            <a:pPr algn="ctr"/>
            <a:r>
              <a:rPr lang="es-CO" spc="700" dirty="0">
                <a:latin typeface="Futura Bk BT" panose="020B0502020204020303" pitchFamily="34" charset="0"/>
              </a:rPr>
              <a:t>2020 I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B8B66487-2CBC-4BF5-B4D7-E8AFBDA3EB4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7896" y="185646"/>
            <a:ext cx="871617" cy="513511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304" y="1326524"/>
            <a:ext cx="11849209" cy="4301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42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Don José</vt:lpstr>
      <vt:lpstr>Futura Bk BT</vt:lpstr>
      <vt:lpstr>Tema de Office</vt:lpstr>
      <vt:lpstr>Oferta de Productos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Oferta de Productos</dc:title>
  <dc:creator>Leonardo Canas Reyes</dc:creator>
  <cp:lastModifiedBy>Leonardo Canas Reyes</cp:lastModifiedBy>
  <cp:revision>2</cp:revision>
  <dcterms:created xsi:type="dcterms:W3CDTF">2020-06-02T18:36:59Z</dcterms:created>
  <dcterms:modified xsi:type="dcterms:W3CDTF">2020-06-24T19:17:07Z</dcterms:modified>
</cp:coreProperties>
</file>